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9BE3-EECD-4465-8940-33FFA744AE76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1292E-0BB4-41A9-9A5A-DB03E833A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9BE3-EECD-4465-8940-33FFA744AE76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1292E-0BB4-41A9-9A5A-DB03E833A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9BE3-EECD-4465-8940-33FFA744AE76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1292E-0BB4-41A9-9A5A-DB03E833A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9BE3-EECD-4465-8940-33FFA744AE76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1292E-0BB4-41A9-9A5A-DB03E833A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9BE3-EECD-4465-8940-33FFA744AE76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1292E-0BB4-41A9-9A5A-DB03E833A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9BE3-EECD-4465-8940-33FFA744AE76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1292E-0BB4-41A9-9A5A-DB03E833A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9BE3-EECD-4465-8940-33FFA744AE76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1292E-0BB4-41A9-9A5A-DB03E833A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9BE3-EECD-4465-8940-33FFA744AE76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1292E-0BB4-41A9-9A5A-DB03E833A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9BE3-EECD-4465-8940-33FFA744AE76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1292E-0BB4-41A9-9A5A-DB03E833A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9BE3-EECD-4465-8940-33FFA744AE76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1292E-0BB4-41A9-9A5A-DB03E833A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9BE3-EECD-4465-8940-33FFA744AE76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1292E-0BB4-41A9-9A5A-DB03E833A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59BE3-EECD-4465-8940-33FFA744AE76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1292E-0BB4-41A9-9A5A-DB03E833A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7772400" cy="6357981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People who live in glass houses shouldn't throw stones. 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house is not a home. 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Love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your </a:t>
            </a:r>
            <a:r>
              <a:rPr lang="en-US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neighbour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yet pull not down your fence.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371600" y="6857999"/>
            <a:ext cx="6400800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5572164"/>
          </a:xfrm>
        </p:spPr>
        <p:txBody>
          <a:bodyPr>
            <a:normAutofit/>
          </a:bodyPr>
          <a:lstStyle/>
          <a:p>
            <a:r>
              <a:rPr lang="en-US" sz="9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Various lifestyles in Russia</a:t>
            </a:r>
            <a:endParaRPr lang="ru-RU" sz="9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371600" y="685799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21510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Livelihood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earnings  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standard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living</a:t>
            </a:r>
            <a:endParaRPr lang="ru-RU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Livestock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domestic cattle</a:t>
            </a:r>
            <a:endParaRPr lang="ru-RU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Simplicity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noun</a:t>
            </a:r>
            <a:r>
              <a:rPr lang="ru-RU" sz="3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simple</a:t>
            </a:r>
          </a:p>
          <a:p>
            <a:pPr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Overcrowded </a:t>
            </a:r>
          </a:p>
          <a:p>
            <a:pPr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Refreshments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snacks, refreshing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drink</a:t>
            </a:r>
          </a:p>
          <a:p>
            <a:pPr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Harsh – severe </a:t>
            </a:r>
          </a:p>
          <a:p>
            <a:pPr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Salary  </a:t>
            </a:r>
          </a:p>
          <a:p>
            <a:pPr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Cope – deal 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715436" cy="628654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many people in Russia live in villages? 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What do the people livelihoods depend on?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What is the way to earn money in villages?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Are there any advantages in living in villages?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What kind of housing do citizens live in?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you go to the sea-side in summer?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do people of the Black sea coastline make their living?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Why do people live in the harsh conditions of the North?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134</Words>
  <Application>Microsoft Office PowerPoint</Application>
  <PresentationFormat>Экран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People who live in glass houses shouldn't throw stones.   A house is not a home.   Love your neighbour yet pull not down your fence.  </vt:lpstr>
      <vt:lpstr>Various lifestyles in Russia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People who live in glass houses shouldn't throw stones.   A house is not a home.   Love your neighbour yet pull not down your fence.</dc:title>
  <dc:creator>irina</dc:creator>
  <cp:lastModifiedBy>irina</cp:lastModifiedBy>
  <cp:revision>31</cp:revision>
  <dcterms:created xsi:type="dcterms:W3CDTF">2017-01-21T07:36:54Z</dcterms:created>
  <dcterms:modified xsi:type="dcterms:W3CDTF">2017-01-22T10:22:34Z</dcterms:modified>
</cp:coreProperties>
</file>